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70" r:id="rId4"/>
    <p:sldId id="258" r:id="rId5"/>
    <p:sldId id="259" r:id="rId6"/>
    <p:sldId id="260" r:id="rId7"/>
    <p:sldId id="265" r:id="rId8"/>
    <p:sldId id="272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718-D29A-47D8-A831-88C0DDC7DF8F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63CE-806E-4B06-A89C-F6ED96428C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962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718-D29A-47D8-A831-88C0DDC7DF8F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63CE-806E-4B06-A89C-F6ED96428C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979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718-D29A-47D8-A831-88C0DDC7DF8F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63CE-806E-4B06-A89C-F6ED96428C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73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718-D29A-47D8-A831-88C0DDC7DF8F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63CE-806E-4B06-A89C-F6ED96428C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124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718-D29A-47D8-A831-88C0DDC7DF8F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63CE-806E-4B06-A89C-F6ED96428C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660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718-D29A-47D8-A831-88C0DDC7DF8F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63CE-806E-4B06-A89C-F6ED96428C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395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718-D29A-47D8-A831-88C0DDC7DF8F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63CE-806E-4B06-A89C-F6ED96428C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841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718-D29A-47D8-A831-88C0DDC7DF8F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63CE-806E-4B06-A89C-F6ED96428C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882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718-D29A-47D8-A831-88C0DDC7DF8F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63CE-806E-4B06-A89C-F6ED96428C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720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718-D29A-47D8-A831-88C0DDC7DF8F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63CE-806E-4B06-A89C-F6ED96428C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556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A718-D29A-47D8-A831-88C0DDC7DF8F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63CE-806E-4B06-A89C-F6ED96428C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218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FA718-D29A-47D8-A831-88C0DDC7DF8F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263CE-806E-4B06-A89C-F6ED96428C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969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26th June 2012</a:t>
            </a:r>
            <a:br>
              <a:rPr lang="en-NZ" dirty="0" smtClean="0"/>
            </a:br>
            <a:r>
              <a:rPr lang="en-NZ" dirty="0" smtClean="0"/>
              <a:t>Alcohols</a:t>
            </a:r>
            <a:endParaRPr lang="en-NZ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476872"/>
          </a:xfrm>
        </p:spPr>
        <p:txBody>
          <a:bodyPr/>
          <a:lstStyle/>
          <a:p>
            <a:r>
              <a:rPr lang="en-NZ" dirty="0" smtClean="0"/>
              <a:t>AIM – to describe the reactions of alcohols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992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888"/>
            <a:ext cx="8229600" cy="1143000"/>
          </a:xfrm>
        </p:spPr>
        <p:txBody>
          <a:bodyPr/>
          <a:lstStyle/>
          <a:p>
            <a:r>
              <a:rPr lang="en-NZ" dirty="0" smtClean="0"/>
              <a:t>Chemical properties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2783"/>
            <a:ext cx="8784976" cy="5661248"/>
          </a:xfrm>
        </p:spPr>
        <p:txBody>
          <a:bodyPr>
            <a:noAutofit/>
          </a:bodyPr>
          <a:lstStyle/>
          <a:p>
            <a:r>
              <a:rPr lang="en-NZ" sz="3600" dirty="0" smtClean="0"/>
              <a:t>Alcohols combust readily</a:t>
            </a:r>
          </a:p>
          <a:p>
            <a:endParaRPr lang="en-NZ" sz="3600" dirty="0"/>
          </a:p>
          <a:p>
            <a:r>
              <a:rPr lang="en-NZ" sz="3600" dirty="0" smtClean="0"/>
              <a:t>Alcohols can be oxidised</a:t>
            </a:r>
          </a:p>
          <a:p>
            <a:endParaRPr lang="en-NZ" sz="3600" dirty="0"/>
          </a:p>
          <a:p>
            <a:r>
              <a:rPr lang="en-NZ" sz="3600" dirty="0" smtClean="0"/>
              <a:t>Alcohols can be dehydrated – an elimination reaction</a:t>
            </a:r>
          </a:p>
          <a:p>
            <a:endParaRPr lang="en-NZ" sz="3600" dirty="0" smtClean="0"/>
          </a:p>
          <a:p>
            <a:r>
              <a:rPr lang="en-NZ" sz="3600" dirty="0" smtClean="0"/>
              <a:t>Alcohols can undergo substitution reactions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387048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Alcohols are compounds in which one or more hydrogen atoms in an alkane have been replaced by an -OH group</a:t>
            </a:r>
            <a:r>
              <a:rPr lang="en-NZ" dirty="0" smtClean="0"/>
              <a:t>.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2738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Alcohols fall into different classes depending on how the -OH group is positioned on the chain of carbon atoms</a:t>
            </a:r>
          </a:p>
          <a:p>
            <a:endParaRPr lang="en-NZ" dirty="0"/>
          </a:p>
          <a:p>
            <a:r>
              <a:rPr lang="en-NZ" dirty="0"/>
              <a:t>There are chemical differences between the various types.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93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Primary alcohols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In a primary (1°) alcohol, the carbon which carries the -OH group is only attached to one </a:t>
            </a:r>
            <a:r>
              <a:rPr lang="en-NZ" dirty="0" smtClean="0"/>
              <a:t>other carbon atom.</a:t>
            </a:r>
            <a:endParaRPr lang="en-NZ" dirty="0"/>
          </a:p>
          <a:p>
            <a:endParaRPr lang="en-NZ" dirty="0"/>
          </a:p>
        </p:txBody>
      </p:sp>
      <p:pic>
        <p:nvPicPr>
          <p:cNvPr id="1026" name="Picture 2" descr="http://www.chemguide.co.uk/organicprops/alcohols/primar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77072"/>
            <a:ext cx="845679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89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Secondary alcohols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In a secondary (2°) alcohol, the carbon with the -OH group attached is joined directly to </a:t>
            </a:r>
            <a:r>
              <a:rPr lang="en-NZ" b="1" i="1" dirty="0"/>
              <a:t>two</a:t>
            </a:r>
            <a:r>
              <a:rPr lang="en-NZ" dirty="0"/>
              <a:t> </a:t>
            </a:r>
            <a:r>
              <a:rPr lang="en-NZ" dirty="0" smtClean="0"/>
              <a:t>other carbon atoms</a:t>
            </a:r>
            <a:endParaRPr lang="en-NZ" dirty="0"/>
          </a:p>
        </p:txBody>
      </p:sp>
      <p:pic>
        <p:nvPicPr>
          <p:cNvPr id="2050" name="Picture 2" descr="http://www.chemguide.co.uk/organicprops/alcohols/secondar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61048"/>
            <a:ext cx="840333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23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Tertiary alcohols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In a tertiary (3°) alcohol, the carbon atom holding the -OH group is attached directly to </a:t>
            </a:r>
            <a:r>
              <a:rPr lang="en-NZ" b="1" i="1" dirty="0"/>
              <a:t>three</a:t>
            </a:r>
            <a:r>
              <a:rPr lang="en-NZ" dirty="0"/>
              <a:t> alkyl groups</a:t>
            </a:r>
          </a:p>
        </p:txBody>
      </p:sp>
      <p:pic>
        <p:nvPicPr>
          <p:cNvPr id="3074" name="Picture 2" descr="http://www.chemguide.co.uk/organicprops/alcohols/tertiar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5024"/>
            <a:ext cx="668173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2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Manufacturing alcohols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951" y="1382042"/>
            <a:ext cx="8229600" cy="5215310"/>
          </a:xfrm>
        </p:spPr>
        <p:txBody>
          <a:bodyPr/>
          <a:lstStyle/>
          <a:p>
            <a:r>
              <a:rPr lang="en-NZ" dirty="0" smtClean="0"/>
              <a:t>Most alcohols such as ethanol are </a:t>
            </a:r>
            <a:r>
              <a:rPr lang="en-NZ" dirty="0"/>
              <a:t>manufactured by reacting </a:t>
            </a:r>
            <a:r>
              <a:rPr lang="en-NZ" dirty="0" smtClean="0"/>
              <a:t>alkenes </a:t>
            </a:r>
            <a:r>
              <a:rPr lang="en-NZ" dirty="0"/>
              <a:t>with </a:t>
            </a:r>
            <a:r>
              <a:rPr lang="en-NZ" dirty="0" smtClean="0"/>
              <a:t>steam</a:t>
            </a:r>
          </a:p>
          <a:p>
            <a:endParaRPr lang="en-NZ" dirty="0"/>
          </a:p>
          <a:p>
            <a:endParaRPr lang="en-NZ" dirty="0" smtClean="0"/>
          </a:p>
          <a:p>
            <a:r>
              <a:rPr lang="en-NZ" dirty="0" smtClean="0"/>
              <a:t>They can also be made by substitution of a haloalkane</a:t>
            </a:r>
          </a:p>
          <a:p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6146" name="Picture 2" descr="http://www.chemguide.co.uk/organicprops/alcohols/hydrateeq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2936"/>
            <a:ext cx="812529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4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Ethanol can also be produced by fermentation</a:t>
            </a:r>
          </a:p>
          <a:p>
            <a:endParaRPr lang="en-NZ" dirty="0"/>
          </a:p>
        </p:txBody>
      </p:sp>
      <p:pic>
        <p:nvPicPr>
          <p:cNvPr id="4" name="Picture 4" descr="http://www.chemguide.co.uk/organicprops/alcohols/fermenteq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40" y="3501008"/>
            <a:ext cx="797848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903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NZ" dirty="0" smtClean="0"/>
              <a:t>Physical properties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365104"/>
            <a:ext cx="8640960" cy="2492896"/>
          </a:xfrm>
        </p:spPr>
        <p:txBody>
          <a:bodyPr>
            <a:normAutofit fontScale="92500" lnSpcReduction="20000"/>
          </a:bodyPr>
          <a:lstStyle/>
          <a:p>
            <a:r>
              <a:rPr lang="en-NZ" dirty="0"/>
              <a:t>The </a:t>
            </a:r>
            <a:r>
              <a:rPr lang="en-NZ" dirty="0" smtClean="0"/>
              <a:t>melting and boiling </a:t>
            </a:r>
            <a:r>
              <a:rPr lang="en-NZ" dirty="0"/>
              <a:t>point of an alcohol is always much higher than that of the alkane with the same number of carbon atoms.</a:t>
            </a:r>
          </a:p>
          <a:p>
            <a:r>
              <a:rPr lang="en-NZ" dirty="0"/>
              <a:t>The </a:t>
            </a:r>
            <a:r>
              <a:rPr lang="en-NZ" dirty="0" smtClean="0"/>
              <a:t>melting and boiling </a:t>
            </a:r>
            <a:r>
              <a:rPr lang="en-NZ" dirty="0"/>
              <a:t>points of </a:t>
            </a:r>
            <a:r>
              <a:rPr lang="en-NZ" dirty="0" smtClean="0"/>
              <a:t>alcohols increases </a:t>
            </a:r>
            <a:r>
              <a:rPr lang="en-NZ" dirty="0"/>
              <a:t>as the number of carbon atoms increases.</a:t>
            </a:r>
          </a:p>
          <a:p>
            <a:endParaRPr lang="en-NZ" dirty="0"/>
          </a:p>
        </p:txBody>
      </p:sp>
      <p:pic>
        <p:nvPicPr>
          <p:cNvPr id="4098" name="Picture 2" descr="http://www.chemguide.co.uk/organicprops/alcohols/bptspr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08720"/>
            <a:ext cx="5791687" cy="3573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08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ustom 1">
      <a:dk1>
        <a:srgbClr val="3399FF"/>
      </a:dk1>
      <a:lt1>
        <a:srgbClr val="3399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109</TotalTime>
  <Words>236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Theme2</vt:lpstr>
      <vt:lpstr>26th June 2012 Alcohols</vt:lpstr>
      <vt:lpstr>Alcohols are compounds in which one or more hydrogen atoms in an alkane have been replaced by an -OH group. </vt:lpstr>
      <vt:lpstr>PowerPoint Presentation</vt:lpstr>
      <vt:lpstr>Primary alcohols</vt:lpstr>
      <vt:lpstr>Secondary alcohols</vt:lpstr>
      <vt:lpstr>Tertiary alcohols</vt:lpstr>
      <vt:lpstr>Manufacturing alcohols </vt:lpstr>
      <vt:lpstr>PowerPoint Presentation</vt:lpstr>
      <vt:lpstr>Physical properties</vt:lpstr>
      <vt:lpstr>Chemical properties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Alcohols</dc:title>
  <dc:creator>L Fortes</dc:creator>
  <cp:lastModifiedBy>L Fortes</cp:lastModifiedBy>
  <cp:revision>13</cp:revision>
  <dcterms:created xsi:type="dcterms:W3CDTF">2011-05-27T23:27:55Z</dcterms:created>
  <dcterms:modified xsi:type="dcterms:W3CDTF">2012-08-02T07:14:13Z</dcterms:modified>
</cp:coreProperties>
</file>