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7"/>
  </p:handout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CD2BA-F396-4480-81D5-653B215B6745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60104-3982-4126-B938-A018B876643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9447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994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79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212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5113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54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72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84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731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145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54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209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85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732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017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9B5A-8FC0-4154-B97C-1B4E3B37C282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3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22</a:t>
            </a:r>
            <a:r>
              <a:rPr lang="en-NZ" baseline="30000" dirty="0" smtClean="0"/>
              <a:t>nd</a:t>
            </a:r>
            <a:r>
              <a:rPr lang="en-NZ" dirty="0" smtClean="0"/>
              <a:t> June 2012</a:t>
            </a:r>
            <a:br>
              <a:rPr lang="en-NZ" dirty="0" smtClean="0"/>
            </a:br>
            <a:r>
              <a:rPr lang="en-NZ" dirty="0" smtClean="0"/>
              <a:t>Alkynes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en-NZ" dirty="0" smtClean="0"/>
              <a:t>AIM – to investigate the properties of alkynes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426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 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Alkynes contain a triple carbon - carbon </a:t>
            </a:r>
            <a:r>
              <a:rPr lang="en-NZ" dirty="0" smtClean="0"/>
              <a:t>bond</a:t>
            </a:r>
          </a:p>
          <a:p>
            <a:endParaRPr lang="en-NZ" dirty="0"/>
          </a:p>
          <a:p>
            <a:r>
              <a:rPr lang="en-NZ" dirty="0" smtClean="0"/>
              <a:t>They have the general formula C</a:t>
            </a:r>
            <a:r>
              <a:rPr lang="en-NZ" baseline="-25000" dirty="0" smtClean="0"/>
              <a:t>n</a:t>
            </a:r>
            <a:r>
              <a:rPr lang="en-NZ" dirty="0" smtClean="0"/>
              <a:t>H</a:t>
            </a:r>
            <a:r>
              <a:rPr lang="en-NZ" baseline="-25000" dirty="0" smtClean="0"/>
              <a:t>2n-2</a:t>
            </a:r>
          </a:p>
          <a:p>
            <a:endParaRPr lang="en-NZ" baseline="-25000" dirty="0"/>
          </a:p>
          <a:p>
            <a:r>
              <a:rPr lang="en-NZ" dirty="0" smtClean="0"/>
              <a:t>They have the name suffix –</a:t>
            </a:r>
            <a:r>
              <a:rPr lang="en-NZ" dirty="0" err="1" smtClean="0"/>
              <a:t>yne</a:t>
            </a:r>
            <a:r>
              <a:rPr lang="en-NZ" dirty="0" smtClean="0"/>
              <a:t> with a number to indicate the position of the triple bond in the chain if necessary</a:t>
            </a:r>
          </a:p>
          <a:p>
            <a:endParaRPr lang="en-NZ" dirty="0"/>
          </a:p>
          <a:p>
            <a:r>
              <a:rPr lang="en-NZ" dirty="0" smtClean="0"/>
              <a:t>For this course we only need to consider reactions of </a:t>
            </a:r>
            <a:r>
              <a:rPr lang="en-NZ" dirty="0" err="1" smtClean="0"/>
              <a:t>ethyne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2620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Preparation of </a:t>
            </a:r>
            <a:r>
              <a:rPr lang="en-NZ" dirty="0" err="1" smtClean="0"/>
              <a:t>ethyne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en-NZ" dirty="0" smtClean="0"/>
              <a:t>Ethyne can be prepared from the reaction of calcium carbide and water</a:t>
            </a:r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080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Combustion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NZ" dirty="0" smtClean="0"/>
              <a:t>Alkynes burn in oxygen with a smoky flame</a:t>
            </a:r>
          </a:p>
          <a:p>
            <a:endParaRPr lang="en-NZ" dirty="0"/>
          </a:p>
          <a:p>
            <a:r>
              <a:rPr lang="en-NZ" dirty="0" smtClean="0"/>
              <a:t>Write a balanced equation for the complete combustion of </a:t>
            </a:r>
            <a:r>
              <a:rPr lang="en-NZ" dirty="0" err="1" smtClean="0"/>
              <a:t>ethyne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2C</a:t>
            </a:r>
            <a:r>
              <a:rPr lang="en-NZ" baseline="-25000" dirty="0" smtClean="0"/>
              <a:t>2</a:t>
            </a:r>
            <a:r>
              <a:rPr lang="en-NZ" dirty="0" smtClean="0"/>
              <a:t>H</a:t>
            </a:r>
            <a:r>
              <a:rPr lang="en-NZ" baseline="-25000" dirty="0" smtClean="0"/>
              <a:t>2</a:t>
            </a:r>
            <a:r>
              <a:rPr lang="en-NZ" dirty="0" smtClean="0"/>
              <a:t>	+	5O</a:t>
            </a:r>
            <a:r>
              <a:rPr lang="en-NZ" baseline="-25000" dirty="0" smtClean="0"/>
              <a:t>2</a:t>
            </a:r>
            <a:r>
              <a:rPr lang="en-NZ" dirty="0" smtClean="0"/>
              <a:t>		4CO</a:t>
            </a:r>
            <a:r>
              <a:rPr lang="en-NZ" baseline="-25000" dirty="0" smtClean="0"/>
              <a:t>2</a:t>
            </a:r>
            <a:r>
              <a:rPr lang="en-NZ" dirty="0" smtClean="0"/>
              <a:t>	+	2H</a:t>
            </a:r>
            <a:r>
              <a:rPr lang="en-NZ" baseline="-25000" dirty="0" smtClean="0"/>
              <a:t>2</a:t>
            </a:r>
            <a:r>
              <a:rPr lang="en-NZ" dirty="0" smtClean="0"/>
              <a:t>O</a:t>
            </a:r>
            <a:endParaRPr lang="en-NZ" dirty="0"/>
          </a:p>
        </p:txBody>
      </p:sp>
      <p:sp>
        <p:nvSpPr>
          <p:cNvPr id="4" name="Right Arrow 3"/>
          <p:cNvSpPr/>
          <p:nvPr/>
        </p:nvSpPr>
        <p:spPr>
          <a:xfrm>
            <a:off x="4059560" y="5085184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068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Addition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Alkynes will be converted to </a:t>
            </a:r>
            <a:r>
              <a:rPr lang="en-NZ" dirty="0" err="1" smtClean="0"/>
              <a:t>haloalkenes</a:t>
            </a:r>
            <a:r>
              <a:rPr lang="en-NZ" dirty="0" smtClean="0"/>
              <a:t> by the addition of halogens or </a:t>
            </a:r>
            <a:r>
              <a:rPr lang="en-NZ" dirty="0" err="1" smtClean="0"/>
              <a:t>HCl</a:t>
            </a:r>
            <a:endParaRPr lang="en-NZ" dirty="0" smtClean="0"/>
          </a:p>
          <a:p>
            <a:endParaRPr lang="en-NZ" dirty="0"/>
          </a:p>
          <a:p>
            <a:r>
              <a:rPr lang="en-NZ" dirty="0"/>
              <a:t>Alkynes will be converted to </a:t>
            </a:r>
            <a:r>
              <a:rPr lang="en-NZ" dirty="0" smtClean="0"/>
              <a:t>alkenes </a:t>
            </a:r>
            <a:r>
              <a:rPr lang="en-NZ" dirty="0"/>
              <a:t>by the addition </a:t>
            </a:r>
            <a:r>
              <a:rPr lang="en-NZ"/>
              <a:t>of </a:t>
            </a:r>
            <a:r>
              <a:rPr lang="en-NZ" smtClean="0"/>
              <a:t>hydrogen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7917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57</TotalTime>
  <Words>120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22nd June 2012 Alkynes</vt:lpstr>
      <vt:lpstr> </vt:lpstr>
      <vt:lpstr>Preparation of ethyne</vt:lpstr>
      <vt:lpstr>Combustion</vt:lpstr>
      <vt:lpstr>Addition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22nd June 2012 Alkynes</dc:title>
  <dc:creator>L Fortes</dc:creator>
  <cp:lastModifiedBy>L Fortes</cp:lastModifiedBy>
  <cp:revision>8</cp:revision>
  <cp:lastPrinted>2012-06-21T03:38:28Z</cp:lastPrinted>
  <dcterms:created xsi:type="dcterms:W3CDTF">2012-06-20T03:16:27Z</dcterms:created>
  <dcterms:modified xsi:type="dcterms:W3CDTF">2012-08-02T07:13:29Z</dcterms:modified>
</cp:coreProperties>
</file>