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21</a:t>
            </a:r>
            <a:r>
              <a:rPr lang="en-NZ" baseline="30000" dirty="0" smtClean="0"/>
              <a:t>st</a:t>
            </a:r>
            <a:r>
              <a:rPr lang="en-NZ" dirty="0" smtClean="0"/>
              <a:t> June 2012</a:t>
            </a:r>
            <a:br>
              <a:rPr lang="en-NZ" dirty="0" smtClean="0"/>
            </a:br>
            <a:r>
              <a:rPr lang="en-NZ" dirty="0" smtClean="0"/>
              <a:t>Polymerisation 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NZ" dirty="0" smtClean="0"/>
              <a:t>AIM – to explain how the properties of alkenes allow polymerisation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87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words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monomer – one unit in a chain</a:t>
            </a:r>
          </a:p>
          <a:p>
            <a:endParaRPr lang="en-NZ" dirty="0"/>
          </a:p>
          <a:p>
            <a:r>
              <a:rPr lang="en-NZ" dirty="0" smtClean="0"/>
              <a:t>polymer – many units joined together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363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Poly(</a:t>
            </a:r>
            <a:r>
              <a:rPr lang="en-NZ" dirty="0" err="1"/>
              <a:t>ethene</a:t>
            </a:r>
            <a:r>
              <a:rPr lang="en-NZ" dirty="0"/>
              <a:t>) (polythene or polyethylene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This </a:t>
            </a:r>
            <a:r>
              <a:rPr lang="en-NZ" dirty="0"/>
              <a:t>is an example of </a:t>
            </a:r>
            <a:r>
              <a:rPr lang="en-NZ" b="1" i="1" dirty="0"/>
              <a:t>addition polymerisation</a:t>
            </a:r>
            <a:r>
              <a:rPr lang="en-NZ" dirty="0"/>
              <a:t>.</a:t>
            </a:r>
          </a:p>
          <a:p>
            <a:r>
              <a:rPr lang="en-NZ" dirty="0" smtClean="0"/>
              <a:t>During </a:t>
            </a:r>
            <a:r>
              <a:rPr lang="en-NZ" dirty="0"/>
              <a:t>the polymerisation of </a:t>
            </a:r>
            <a:r>
              <a:rPr lang="en-NZ" dirty="0" err="1"/>
              <a:t>ethene</a:t>
            </a:r>
            <a:r>
              <a:rPr lang="en-NZ" dirty="0"/>
              <a:t>, thousands of </a:t>
            </a:r>
            <a:r>
              <a:rPr lang="en-NZ" dirty="0" err="1"/>
              <a:t>ethene</a:t>
            </a:r>
            <a:r>
              <a:rPr lang="en-NZ" dirty="0"/>
              <a:t> molecules join together to make poly(</a:t>
            </a:r>
            <a:r>
              <a:rPr lang="en-NZ" dirty="0" err="1"/>
              <a:t>ethene</a:t>
            </a:r>
            <a:r>
              <a:rPr lang="en-NZ" dirty="0"/>
              <a:t>) - commonly called polythene.</a:t>
            </a:r>
          </a:p>
          <a:p>
            <a:endParaRPr lang="en-NZ" dirty="0"/>
          </a:p>
        </p:txBody>
      </p:sp>
      <p:pic>
        <p:nvPicPr>
          <p:cNvPr id="1026" name="Picture 2" descr="http://www.chemguide.co.uk/organicprops/alkenes/peeq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8637531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9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/>
              <a:t>Poly(propene) (polypropylene): </a:t>
            </a:r>
            <a:r>
              <a:rPr lang="en-NZ" b="1" dirty="0" smtClean="0"/>
              <a:t>PP</a:t>
            </a:r>
            <a:endParaRPr lang="en-NZ" dirty="0"/>
          </a:p>
        </p:txBody>
      </p:sp>
      <p:pic>
        <p:nvPicPr>
          <p:cNvPr id="2050" name="Picture 2" descr="http://www.chemguide.co.uk/organicprops/alkenes/propenesha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5040560" cy="227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hemguide.co.uk/organicprops/alkenes/makep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76058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NZ" dirty="0"/>
              <a:t>In </a:t>
            </a:r>
            <a:r>
              <a:rPr lang="en-NZ" dirty="0" smtClean="0"/>
              <a:t>an </a:t>
            </a:r>
            <a:r>
              <a:rPr lang="en-NZ" dirty="0"/>
              <a:t>equation form, this is normally written as:</a:t>
            </a:r>
          </a:p>
        </p:txBody>
      </p:sp>
      <p:pic>
        <p:nvPicPr>
          <p:cNvPr id="3074" name="Picture 2" descr="http://www.chemguide.co.uk/organicprops/alkenes/pp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420888"/>
            <a:ext cx="827593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3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Poly(</a:t>
            </a:r>
            <a:r>
              <a:rPr lang="en-NZ" dirty="0" err="1"/>
              <a:t>chloroethene</a:t>
            </a:r>
            <a:r>
              <a:rPr lang="en-NZ" dirty="0"/>
              <a:t>) (polyvinyl chloride): PVC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Poly(</a:t>
            </a:r>
            <a:r>
              <a:rPr lang="en-NZ" dirty="0" err="1"/>
              <a:t>chloroethene</a:t>
            </a:r>
            <a:r>
              <a:rPr lang="en-NZ" dirty="0"/>
              <a:t>) is made by polymerising </a:t>
            </a:r>
            <a:r>
              <a:rPr lang="en-NZ" dirty="0" err="1"/>
              <a:t>chloroethene</a:t>
            </a:r>
            <a:r>
              <a:rPr lang="en-NZ" dirty="0"/>
              <a:t>, CH</a:t>
            </a:r>
            <a:r>
              <a:rPr lang="en-NZ" baseline="-25000" dirty="0"/>
              <a:t>2</a:t>
            </a:r>
            <a:r>
              <a:rPr lang="en-NZ" dirty="0"/>
              <a:t>=</a:t>
            </a:r>
            <a:r>
              <a:rPr lang="en-NZ" dirty="0" err="1"/>
              <a:t>CHCl</a:t>
            </a:r>
            <a:r>
              <a:rPr lang="en-NZ" dirty="0"/>
              <a:t>. </a:t>
            </a:r>
          </a:p>
        </p:txBody>
      </p:sp>
      <p:pic>
        <p:nvPicPr>
          <p:cNvPr id="4098" name="Picture 2" descr="http://www.chemguide.co.uk/organicprops/alkenes/makepv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56992"/>
            <a:ext cx="796000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0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r>
              <a:rPr lang="en-NZ" dirty="0"/>
              <a:t>The equation is usually </a:t>
            </a:r>
            <a:r>
              <a:rPr lang="en-NZ" dirty="0" smtClean="0"/>
              <a:t>written</a:t>
            </a:r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/>
              <a:t>It doesn't matter which carbon you attach the chlorine to in the original molecule. Just be consistent on both sides of the equation.</a:t>
            </a:r>
          </a:p>
          <a:p>
            <a:endParaRPr lang="en-NZ" dirty="0"/>
          </a:p>
        </p:txBody>
      </p:sp>
      <p:pic>
        <p:nvPicPr>
          <p:cNvPr id="5122" name="Picture 2" descr="http://www.chemguide.co.uk/organicprops/alkenes/pvc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344816" cy="210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4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/>
              <a:t>Poly(</a:t>
            </a:r>
            <a:r>
              <a:rPr lang="en-NZ" dirty="0" err="1"/>
              <a:t>tetrafluoroethene</a:t>
            </a:r>
            <a:r>
              <a:rPr lang="en-NZ" dirty="0"/>
              <a:t>): PTFE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142" y="980728"/>
            <a:ext cx="8788345" cy="4525963"/>
          </a:xfrm>
        </p:spPr>
        <p:txBody>
          <a:bodyPr/>
          <a:lstStyle/>
          <a:p>
            <a:r>
              <a:rPr lang="en-NZ" dirty="0"/>
              <a:t>You may have come across this under the brand names of Teflon or </a:t>
            </a:r>
            <a:r>
              <a:rPr lang="en-NZ" dirty="0" err="1"/>
              <a:t>Fluon</a:t>
            </a:r>
            <a:r>
              <a:rPr lang="en-NZ" dirty="0" smtClean="0"/>
              <a:t>.</a:t>
            </a:r>
          </a:p>
          <a:p>
            <a:r>
              <a:rPr lang="en-NZ" dirty="0" smtClean="0"/>
              <a:t>PTFE </a:t>
            </a:r>
            <a:r>
              <a:rPr lang="en-NZ" dirty="0"/>
              <a:t>is just like poly(</a:t>
            </a:r>
            <a:r>
              <a:rPr lang="en-NZ" dirty="0" err="1"/>
              <a:t>ethene</a:t>
            </a:r>
            <a:r>
              <a:rPr lang="en-NZ" dirty="0"/>
              <a:t>) except that each hydrogen in the structure is replaced by a fluorine atom.</a:t>
            </a:r>
          </a:p>
          <a:p>
            <a:endParaRPr lang="en-NZ" dirty="0"/>
          </a:p>
        </p:txBody>
      </p:sp>
      <p:pic>
        <p:nvPicPr>
          <p:cNvPr id="6146" name="Picture 2" descr="http://www.chemguide.co.uk/organicprops/alkenes/makeptf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573016"/>
            <a:ext cx="6406427" cy="315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5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568</TotalTime>
  <Words>167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21st June 2012 Polymerisation </vt:lpstr>
      <vt:lpstr>Key words</vt:lpstr>
      <vt:lpstr>Poly(ethene) (polythene or polyethylene)</vt:lpstr>
      <vt:lpstr>Poly(propene) (polypropylene): PP</vt:lpstr>
      <vt:lpstr>PowerPoint Presentation</vt:lpstr>
      <vt:lpstr>Poly(chloroethene) (polyvinyl chloride): PVC</vt:lpstr>
      <vt:lpstr>PowerPoint Presentation</vt:lpstr>
      <vt:lpstr>Poly(tetrafluoroethene): PTFE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June 2012 Polymerisation</dc:title>
  <dc:creator>L Fortes</dc:creator>
  <cp:lastModifiedBy>L Fortes</cp:lastModifiedBy>
  <cp:revision>9</cp:revision>
  <dcterms:created xsi:type="dcterms:W3CDTF">2012-06-19T20:13:06Z</dcterms:created>
  <dcterms:modified xsi:type="dcterms:W3CDTF">2012-08-02T07:12:51Z</dcterms:modified>
</cp:coreProperties>
</file>