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9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79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212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5113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4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7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4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4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0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8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3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1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3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14</a:t>
            </a:r>
            <a:r>
              <a:rPr lang="en-NZ" baseline="30000" dirty="0" smtClean="0"/>
              <a:t>th</a:t>
            </a:r>
            <a:r>
              <a:rPr lang="en-NZ" dirty="0" smtClean="0"/>
              <a:t> June 2012</a:t>
            </a:r>
            <a:br>
              <a:rPr lang="en-NZ" dirty="0" smtClean="0"/>
            </a:br>
            <a:r>
              <a:rPr lang="en-NZ" dirty="0" smtClean="0"/>
              <a:t>Alkanes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en-NZ" dirty="0" smtClean="0"/>
              <a:t>AIM – to explain the properties of alkanes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2958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9784"/>
            <a:ext cx="8229600" cy="1143000"/>
          </a:xfrm>
        </p:spPr>
        <p:txBody>
          <a:bodyPr>
            <a:normAutofit/>
          </a:bodyPr>
          <a:lstStyle/>
          <a:p>
            <a:r>
              <a:rPr lang="en-NZ" dirty="0"/>
              <a:t>Physical </a:t>
            </a:r>
            <a:r>
              <a:rPr lang="en-NZ" dirty="0" smtClean="0"/>
              <a:t>Properties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3090"/>
            <a:ext cx="8229600" cy="144491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The </a:t>
            </a:r>
            <a:r>
              <a:rPr lang="en-NZ" dirty="0"/>
              <a:t>first four alkanes are gases at room temperature. Solids don't start to appear until about C</a:t>
            </a:r>
            <a:r>
              <a:rPr lang="en-NZ" baseline="-25000" dirty="0"/>
              <a:t>17</a:t>
            </a:r>
            <a:r>
              <a:rPr lang="en-NZ" dirty="0"/>
              <a:t>H</a:t>
            </a:r>
            <a:r>
              <a:rPr lang="en-NZ" baseline="-25000" dirty="0"/>
              <a:t>36</a:t>
            </a:r>
            <a:r>
              <a:rPr lang="en-NZ" dirty="0"/>
              <a:t>.</a:t>
            </a:r>
          </a:p>
          <a:p>
            <a:endParaRPr lang="en-NZ" dirty="0"/>
          </a:p>
        </p:txBody>
      </p:sp>
      <p:pic>
        <p:nvPicPr>
          <p:cNvPr id="2050" name="Picture 2" descr="http://www.chemguide.co.uk/organicprops/alkanes/bptsalkan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6264696" cy="450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0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NZ" dirty="0" smtClean="0"/>
              <a:t>This is because as molecules get bigger then the forces of attraction between them get bigger.</a:t>
            </a:r>
          </a:p>
          <a:p>
            <a:endParaRPr lang="en-NZ" dirty="0"/>
          </a:p>
          <a:p>
            <a:r>
              <a:rPr lang="en-NZ" dirty="0" smtClean="0"/>
              <a:t>Bigger forces of attraction mean that the molecules will be held together more firmly i.e. as a solid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84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Solubility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Alkanes are </a:t>
            </a:r>
            <a:r>
              <a:rPr lang="en-NZ" dirty="0" smtClean="0"/>
              <a:t>non-polar molecules so they will not dissolve in a polar solvent like water</a:t>
            </a:r>
            <a:r>
              <a:rPr lang="en-NZ" dirty="0"/>
              <a:t>, but </a:t>
            </a:r>
            <a:r>
              <a:rPr lang="en-NZ" dirty="0" smtClean="0"/>
              <a:t>will dissolve </a:t>
            </a:r>
            <a:r>
              <a:rPr lang="en-NZ" dirty="0"/>
              <a:t>in </a:t>
            </a:r>
            <a:r>
              <a:rPr lang="en-NZ" dirty="0" smtClean="0"/>
              <a:t>other non-polar organic </a:t>
            </a:r>
            <a:r>
              <a:rPr lang="en-NZ" dirty="0"/>
              <a:t>solvents. </a:t>
            </a:r>
          </a:p>
        </p:txBody>
      </p:sp>
    </p:spTree>
    <p:extLst>
      <p:ext uri="{BB962C8B-B14F-4D97-AF65-F5344CB8AC3E}">
        <p14:creationId xmlns:p14="http://schemas.microsoft.com/office/powerpoint/2010/main" val="20200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Chemical properties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Complete combustion (given sufficient oxygen) of any hydrocarbon produces carbon dioxide and water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endParaRPr lang="en-NZ" dirty="0" smtClean="0"/>
          </a:p>
          <a:p>
            <a:r>
              <a:rPr lang="en-NZ" dirty="0"/>
              <a:t>The hydrocarbons become harder to ignite as the molecules get bigger.</a:t>
            </a:r>
          </a:p>
          <a:p>
            <a:endParaRPr lang="en-NZ" dirty="0"/>
          </a:p>
        </p:txBody>
      </p:sp>
      <p:pic>
        <p:nvPicPr>
          <p:cNvPr id="4098" name="Picture 2" descr="http://www.chemguide.co.uk/organicprops/alkanes/c3h8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8153847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In complete combustion hydrocarbons burn </a:t>
            </a:r>
            <a:r>
              <a:rPr lang="en-NZ" dirty="0"/>
              <a:t>with a blue flame. 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Combustion is </a:t>
            </a:r>
            <a:r>
              <a:rPr lang="en-NZ" dirty="0"/>
              <a:t>less complete as the number of carbon atoms in the molecules rises. </a:t>
            </a:r>
            <a:r>
              <a:rPr lang="en-NZ" dirty="0" smtClean="0"/>
              <a:t>The </a:t>
            </a:r>
            <a:r>
              <a:rPr lang="en-NZ" dirty="0"/>
              <a:t>bigger the hydrocarbon, the more likely you are to get a yellow, smoky flame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r>
              <a:rPr lang="en-NZ" dirty="0"/>
              <a:t>Incomplete combustion (where there isn't enough oxygen present) can lead to the formation of carbon or carbon monoxide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r>
              <a:rPr lang="en-NZ" dirty="0" smtClean="0"/>
              <a:t>C</a:t>
            </a:r>
            <a:r>
              <a:rPr lang="en-NZ" baseline="-25000" dirty="0" smtClean="0"/>
              <a:t>3</a:t>
            </a:r>
            <a:r>
              <a:rPr lang="en-NZ" dirty="0" smtClean="0"/>
              <a:t>H</a:t>
            </a:r>
            <a:r>
              <a:rPr lang="en-NZ" baseline="-25000" dirty="0" smtClean="0"/>
              <a:t>8</a:t>
            </a:r>
            <a:r>
              <a:rPr lang="en-NZ" dirty="0" smtClean="0"/>
              <a:t>  +  3O</a:t>
            </a:r>
            <a:r>
              <a:rPr lang="en-NZ" baseline="-25000" dirty="0" smtClean="0"/>
              <a:t>2</a:t>
            </a:r>
            <a:r>
              <a:rPr lang="en-NZ" dirty="0" smtClean="0"/>
              <a:t>			C  +  2CO  +  4H</a:t>
            </a:r>
            <a:r>
              <a:rPr lang="en-NZ" baseline="-25000" dirty="0" smtClean="0"/>
              <a:t>2</a:t>
            </a:r>
            <a:r>
              <a:rPr lang="en-NZ" dirty="0" smtClean="0"/>
              <a:t>O</a:t>
            </a:r>
            <a:endParaRPr lang="en-NZ" dirty="0"/>
          </a:p>
        </p:txBody>
      </p:sp>
      <p:sp>
        <p:nvSpPr>
          <p:cNvPr id="4" name="Right Arrow 3"/>
          <p:cNvSpPr/>
          <p:nvPr/>
        </p:nvSpPr>
        <p:spPr>
          <a:xfrm>
            <a:off x="3635896" y="6093296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97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350"/>
            <a:ext cx="8229600" cy="1143000"/>
          </a:xfrm>
        </p:spPr>
        <p:txBody>
          <a:bodyPr/>
          <a:lstStyle/>
          <a:p>
            <a:r>
              <a:rPr lang="en-NZ" dirty="0" smtClean="0"/>
              <a:t>Reactions with the halogens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alkanes and </a:t>
            </a:r>
            <a:r>
              <a:rPr lang="en-NZ" dirty="0" smtClean="0"/>
              <a:t>fluorine</a:t>
            </a:r>
          </a:p>
          <a:p>
            <a:r>
              <a:rPr lang="en-NZ" dirty="0"/>
              <a:t>This reaction is explosive </a:t>
            </a:r>
            <a:r>
              <a:rPr lang="en-NZ" dirty="0" smtClean="0"/>
              <a:t>and </a:t>
            </a:r>
            <a:r>
              <a:rPr lang="en-NZ" dirty="0"/>
              <a:t>you </a:t>
            </a:r>
            <a:r>
              <a:rPr lang="en-NZ" dirty="0" smtClean="0"/>
              <a:t>get </a:t>
            </a:r>
            <a:r>
              <a:rPr lang="en-NZ" dirty="0"/>
              <a:t>carbon and hydrogen fluoride produced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alkanes </a:t>
            </a:r>
            <a:r>
              <a:rPr lang="en-NZ" dirty="0"/>
              <a:t>and </a:t>
            </a:r>
            <a:r>
              <a:rPr lang="en-NZ" dirty="0" smtClean="0"/>
              <a:t>iodine</a:t>
            </a:r>
          </a:p>
          <a:p>
            <a:r>
              <a:rPr lang="en-NZ" dirty="0"/>
              <a:t>Iodine doesn't react with the alkanes </a:t>
            </a:r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5122" name="Picture 2" descr="http://www.chemguide.co.uk/organicprops/alkanes/ch4andf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284984"/>
            <a:ext cx="8256917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alkanes and chlorine or bromine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NZ" dirty="0"/>
              <a:t>There is no reaction in the dark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r>
              <a:rPr lang="en-NZ" dirty="0"/>
              <a:t>In the presence of a flame, the reactions are </a:t>
            </a:r>
            <a:r>
              <a:rPr lang="en-NZ" dirty="0" smtClean="0"/>
              <a:t>like </a:t>
            </a:r>
            <a:r>
              <a:rPr lang="en-NZ" dirty="0"/>
              <a:t>the fluorine one - producing a mixture of carbon and the hydrogen halide. 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In </a:t>
            </a:r>
            <a:r>
              <a:rPr lang="en-NZ" dirty="0"/>
              <a:t>the presence of ultra-violet light (sunlight will do). </a:t>
            </a:r>
            <a:r>
              <a:rPr lang="en-NZ" dirty="0" smtClean="0"/>
              <a:t>There is a </a:t>
            </a:r>
            <a:r>
              <a:rPr lang="en-NZ" b="1" i="1" dirty="0"/>
              <a:t>photochemical </a:t>
            </a:r>
            <a:r>
              <a:rPr lang="en-NZ" b="1" i="1" dirty="0" smtClean="0"/>
              <a:t>reaction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38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Substitution reactions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hydrogen atoms in the </a:t>
            </a:r>
            <a:r>
              <a:rPr lang="en-NZ" dirty="0" smtClean="0"/>
              <a:t>hydrocarbon </a:t>
            </a:r>
            <a:r>
              <a:rPr lang="en-NZ" dirty="0"/>
              <a:t>are replaced </a:t>
            </a:r>
            <a:r>
              <a:rPr lang="en-NZ" dirty="0" smtClean="0"/>
              <a:t>(substituted) by chlorine or bromine </a:t>
            </a:r>
            <a:r>
              <a:rPr lang="en-NZ" dirty="0"/>
              <a:t>atoms</a:t>
            </a:r>
          </a:p>
        </p:txBody>
      </p:sp>
      <p:pic>
        <p:nvPicPr>
          <p:cNvPr id="6146" name="Picture 2" descr="http://www.chemguide.co.uk/organicprops/alkanes/ch4andcl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6"/>
          <a:stretch/>
        </p:blipFill>
        <p:spPr bwMode="auto">
          <a:xfrm>
            <a:off x="611560" y="3861048"/>
            <a:ext cx="8341810" cy="136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292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14th June 2012 Alkanes</vt:lpstr>
      <vt:lpstr>Physical Properties</vt:lpstr>
      <vt:lpstr>PowerPoint Presentation</vt:lpstr>
      <vt:lpstr>Solubility </vt:lpstr>
      <vt:lpstr>Chemical properties</vt:lpstr>
      <vt:lpstr>PowerPoint Presentation</vt:lpstr>
      <vt:lpstr>Reactions with the halogens</vt:lpstr>
      <vt:lpstr>alkanes and chlorine or bromine</vt:lpstr>
      <vt:lpstr>Substitution reactions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Fortes</dc:creator>
  <cp:lastModifiedBy>L Fortes</cp:lastModifiedBy>
  <cp:revision>4</cp:revision>
  <dcterms:created xsi:type="dcterms:W3CDTF">2012-06-12T07:04:01Z</dcterms:created>
  <dcterms:modified xsi:type="dcterms:W3CDTF">2012-06-15T03:24:25Z</dcterms:modified>
</cp:coreProperties>
</file>