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8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70C0"/>
                </a:solidFill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70C0"/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994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791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2126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5113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table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6544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16688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872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2842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731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1458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54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209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2851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732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017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434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0C0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Naming </a:t>
            </a:r>
            <a:r>
              <a:rPr lang="en-NZ" dirty="0" smtClean="0"/>
              <a:t>organic compounds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en-NZ" dirty="0" smtClean="0"/>
              <a:t>AIM – to be able to name alkanes, alkenes and alkynes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6813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Isomers of C</a:t>
            </a:r>
            <a:r>
              <a:rPr lang="en-NZ" baseline="-25000" dirty="0" smtClean="0"/>
              <a:t>4</a:t>
            </a:r>
            <a:r>
              <a:rPr lang="en-NZ" dirty="0" smtClean="0"/>
              <a:t>H</a:t>
            </a:r>
            <a:r>
              <a:rPr lang="en-NZ" baseline="-25000" dirty="0" smtClean="0"/>
              <a:t>10</a:t>
            </a:r>
            <a:endParaRPr lang="en-NZ" baseline="-25000" dirty="0"/>
          </a:p>
        </p:txBody>
      </p:sp>
      <p:pic>
        <p:nvPicPr>
          <p:cNvPr id="1028" name="Picture 4" descr="http://www.avogadro.co.uk/organic/c4h10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16"/>
          <a:stretch/>
        </p:blipFill>
        <p:spPr bwMode="auto">
          <a:xfrm>
            <a:off x="179160" y="980728"/>
            <a:ext cx="542755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avogadro.co.uk/organic/c4h10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86"/>
          <a:stretch/>
        </p:blipFill>
        <p:spPr bwMode="auto">
          <a:xfrm>
            <a:off x="4267601" y="3429000"/>
            <a:ext cx="4160119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3354" y="4221088"/>
            <a:ext cx="419663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 smtClean="0">
                <a:solidFill>
                  <a:srgbClr val="0070C0"/>
                </a:solidFill>
                <a:latin typeface="Comic Sans MS" pitchFamily="66" charset="0"/>
              </a:rPr>
              <a:t>We can call this methyl propane as there is only one place for the methyl group to go</a:t>
            </a:r>
            <a:endParaRPr lang="en-NZ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23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If we have a longer carbon chain then there are more places that the methyl group can go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16" y="2132856"/>
            <a:ext cx="4248472" cy="4309939"/>
          </a:xfrm>
        </p:spPr>
        <p:txBody>
          <a:bodyPr>
            <a:normAutofit/>
          </a:bodyPr>
          <a:lstStyle/>
          <a:p>
            <a:r>
              <a:rPr lang="en-NZ" dirty="0" smtClean="0"/>
              <a:t>However if you build these molecules you will see that they are the same – all the single bonds around the carbon atoms can rotate </a:t>
            </a:r>
            <a:endParaRPr lang="en-NZ" dirty="0"/>
          </a:p>
        </p:txBody>
      </p:sp>
      <p:pic>
        <p:nvPicPr>
          <p:cNvPr id="2050" name="Picture 2" descr="http://www.chemguide.co.uk/basicorg/conventions/methylbutane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02096" y="1916832"/>
            <a:ext cx="5328592" cy="467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67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Longer still …..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6056" y="1494304"/>
            <a:ext cx="3850714" cy="5247064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These compounds are both </a:t>
            </a:r>
            <a:r>
              <a:rPr lang="en-NZ" dirty="0" err="1" smtClean="0"/>
              <a:t>methylpentane</a:t>
            </a:r>
            <a:r>
              <a:rPr lang="en-NZ" dirty="0" smtClean="0"/>
              <a:t>. BUT they are different molecules with different properties because of the different position of the methyl group</a:t>
            </a:r>
            <a:endParaRPr lang="en-NZ" dirty="0"/>
          </a:p>
        </p:txBody>
      </p:sp>
      <p:pic>
        <p:nvPicPr>
          <p:cNvPr id="3076" name="Picture 4" descr="http://t3.gstatic.com/images?q=tbn:ANd9GcQQN45q7jT7hqPi8z694Ke4mv-Dl4lviZ_t7hRaUAeIJQy8NgZyA01sr1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73232"/>
            <a:ext cx="508170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sciencegeek.net/APchemistry/organic/ochem_files/image00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500627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48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Because of this we have to show the position of the methyl group in the chain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r>
              <a:rPr lang="en-NZ" dirty="0" smtClean="0"/>
              <a:t>To do this we count carbon atoms from the end of the chain nearest to the methyl group</a:t>
            </a:r>
          </a:p>
          <a:p>
            <a:endParaRPr lang="en-NZ" dirty="0"/>
          </a:p>
          <a:p>
            <a:r>
              <a:rPr lang="en-NZ" dirty="0" smtClean="0"/>
              <a:t>The name of this compound becomes   2-methylpentane</a:t>
            </a:r>
          </a:p>
          <a:p>
            <a:endParaRPr lang="en-NZ" dirty="0"/>
          </a:p>
        </p:txBody>
      </p:sp>
      <p:pic>
        <p:nvPicPr>
          <p:cNvPr id="4" name="Picture 6" descr="http://www.sciencegeek.net/APchemistry/organic/ochem_files/image00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500627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52118" y="218570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N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78918" y="218570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N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83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89451"/>
          </a:xfrm>
        </p:spPr>
        <p:txBody>
          <a:bodyPr/>
          <a:lstStyle/>
          <a:p>
            <a:r>
              <a:rPr lang="en-NZ" dirty="0" smtClean="0"/>
              <a:t>What is the name of this compound?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r>
              <a:rPr lang="en-NZ" dirty="0" smtClean="0"/>
              <a:t>3-methylpentane</a:t>
            </a:r>
            <a:endParaRPr lang="en-NZ" dirty="0"/>
          </a:p>
        </p:txBody>
      </p:sp>
      <p:pic>
        <p:nvPicPr>
          <p:cNvPr id="4" name="Picture 4" descr="http://t3.gstatic.com/images?q=tbn:ANd9GcQQN45q7jT7hqPi8z694Ke4mv-Dl4lviZ_t7hRaUAeIJQy8NgZyA01sr1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19672"/>
            <a:ext cx="508170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52118" y="275849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N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29179" y="275211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N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6167" y="275211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N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41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If there is more than 1 side chain?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r>
              <a:rPr lang="en-NZ" dirty="0" smtClean="0"/>
              <a:t>2,3-dimethylpentane</a:t>
            </a:r>
          </a:p>
          <a:p>
            <a:endParaRPr lang="en-NZ" dirty="0"/>
          </a:p>
          <a:p>
            <a:r>
              <a:rPr lang="en-NZ" dirty="0" smtClean="0"/>
              <a:t>A basic rule for organic chemistry names – say what you see!!</a:t>
            </a:r>
            <a:endParaRPr lang="en-NZ" dirty="0"/>
          </a:p>
        </p:txBody>
      </p:sp>
      <p:pic>
        <p:nvPicPr>
          <p:cNvPr id="4098" name="Picture 2" descr="http://pages.uoregon.edu/ch111/images/23dimet_5a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48385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58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207</TotalTime>
  <Words>183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Theme</vt:lpstr>
      <vt:lpstr>Naming organic compounds</vt:lpstr>
      <vt:lpstr>Isomers of C4H10</vt:lpstr>
      <vt:lpstr>If we have a longer carbon chain then there are more places that the methyl group can go</vt:lpstr>
      <vt:lpstr>Longer still …..</vt:lpstr>
      <vt:lpstr>PowerPoint Presentation</vt:lpstr>
      <vt:lpstr>PowerPoint Presentation</vt:lpstr>
      <vt:lpstr>If there is more than 1 side chain?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8th June 2012 Naming organic compounds</dc:title>
  <dc:creator>L Fortes</dc:creator>
  <cp:lastModifiedBy>Lisa Fortes</cp:lastModifiedBy>
  <cp:revision>10</cp:revision>
  <dcterms:created xsi:type="dcterms:W3CDTF">2012-06-07T06:24:59Z</dcterms:created>
  <dcterms:modified xsi:type="dcterms:W3CDTF">2014-12-02T23:09:08Z</dcterms:modified>
</cp:coreProperties>
</file>