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mtClean="0"/>
              <a:t>Hydrocarbons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NZ" dirty="0" smtClean="0"/>
              <a:t>AIM – to investigate the properties of hydrocarbons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45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Definitions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Hydrocarbons -  compounds that contain atoms of carbon and hydrogen only</a:t>
            </a:r>
          </a:p>
          <a:p>
            <a:endParaRPr lang="en-NZ" dirty="0"/>
          </a:p>
          <a:p>
            <a:r>
              <a:rPr lang="en-NZ" dirty="0" smtClean="0"/>
              <a:t>Saturated – only single bonds between the atoms in a molecule</a:t>
            </a:r>
          </a:p>
          <a:p>
            <a:endParaRPr lang="en-NZ" dirty="0"/>
          </a:p>
          <a:p>
            <a:r>
              <a:rPr lang="en-NZ" dirty="0" smtClean="0"/>
              <a:t>Unsaturated – the molecule contains carbon/carbon double or triple bonds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8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Alkanes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Alkanes are the simplest family of </a:t>
            </a:r>
            <a:r>
              <a:rPr lang="en-NZ" dirty="0" smtClean="0"/>
              <a:t>hydrocarbons</a:t>
            </a:r>
          </a:p>
          <a:p>
            <a:r>
              <a:rPr lang="en-NZ" dirty="0"/>
              <a:t>You can work out the formula of any of them using: </a:t>
            </a:r>
            <a:r>
              <a:rPr lang="en-NZ" b="1" dirty="0"/>
              <a:t>C</a:t>
            </a:r>
            <a:r>
              <a:rPr lang="en-NZ" b="1" baseline="-25000" dirty="0"/>
              <a:t>n</a:t>
            </a:r>
            <a:r>
              <a:rPr lang="en-NZ" b="1" dirty="0"/>
              <a:t>H</a:t>
            </a:r>
            <a:r>
              <a:rPr lang="en-NZ" b="1" baseline="-25000" dirty="0"/>
              <a:t>2n+2</a:t>
            </a:r>
            <a:endParaRPr lang="en-NZ" dirty="0"/>
          </a:p>
          <a:p>
            <a:endParaRPr lang="en-NZ" dirty="0" smtClean="0"/>
          </a:p>
          <a:p>
            <a:r>
              <a:rPr lang="en-NZ" dirty="0" smtClean="0"/>
              <a:t>Write down the names and molecular formula of the first 8 alkanes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32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NZ" dirty="0" smtClean="0"/>
              <a:t>Isomers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40559"/>
          </a:xfrm>
        </p:spPr>
        <p:txBody>
          <a:bodyPr>
            <a:normAutofit/>
          </a:bodyPr>
          <a:lstStyle/>
          <a:p>
            <a:r>
              <a:rPr lang="en-NZ" dirty="0"/>
              <a:t>All the alkanes with 4 or more carbon atoms in them show </a:t>
            </a:r>
            <a:r>
              <a:rPr lang="en-NZ" b="1" i="1" dirty="0"/>
              <a:t>structural isomerism</a:t>
            </a:r>
            <a:r>
              <a:rPr lang="en-NZ" dirty="0"/>
              <a:t>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This </a:t>
            </a:r>
            <a:r>
              <a:rPr lang="en-NZ" dirty="0"/>
              <a:t>means that there are two or more different structural formulae that you can draw for each molecular formula.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33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44408" cy="6071823"/>
          </a:xfrm>
        </p:spPr>
        <p:txBody>
          <a:bodyPr>
            <a:normAutofit/>
          </a:bodyPr>
          <a:lstStyle/>
          <a:p>
            <a:r>
              <a:rPr lang="en-NZ" dirty="0"/>
              <a:t>For example, C</a:t>
            </a:r>
            <a:r>
              <a:rPr lang="en-NZ" baseline="-25000" dirty="0"/>
              <a:t>4</a:t>
            </a:r>
            <a:r>
              <a:rPr lang="en-NZ" dirty="0"/>
              <a:t>H</a:t>
            </a:r>
            <a:r>
              <a:rPr lang="en-NZ" baseline="-25000" dirty="0"/>
              <a:t>10</a:t>
            </a:r>
            <a:r>
              <a:rPr lang="en-NZ" dirty="0"/>
              <a:t> could be either of these two different molecules</a:t>
            </a:r>
            <a:r>
              <a:rPr lang="en-NZ" dirty="0" smtClean="0"/>
              <a:t>: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These </a:t>
            </a:r>
            <a:r>
              <a:rPr lang="en-NZ" dirty="0"/>
              <a:t>are called </a:t>
            </a:r>
            <a:r>
              <a:rPr lang="en-NZ" b="1" i="1" dirty="0" smtClean="0"/>
              <a:t>butane</a:t>
            </a:r>
            <a:r>
              <a:rPr lang="en-NZ" dirty="0" smtClean="0"/>
              <a:t> </a:t>
            </a:r>
            <a:r>
              <a:rPr lang="en-NZ" dirty="0"/>
              <a:t>and </a:t>
            </a:r>
            <a:endParaRPr lang="en-NZ" dirty="0" smtClean="0"/>
          </a:p>
          <a:p>
            <a:pPr marL="0" indent="0">
              <a:buNone/>
            </a:pPr>
            <a:r>
              <a:rPr lang="en-NZ" b="1" i="1" dirty="0" smtClean="0"/>
              <a:t>  2-methylpropane</a:t>
            </a:r>
            <a:r>
              <a:rPr lang="en-NZ" dirty="0"/>
              <a:t>.</a:t>
            </a:r>
          </a:p>
          <a:p>
            <a:endParaRPr lang="en-NZ" dirty="0"/>
          </a:p>
          <a:p>
            <a:endParaRPr lang="en-NZ" dirty="0"/>
          </a:p>
        </p:txBody>
      </p:sp>
      <p:pic>
        <p:nvPicPr>
          <p:cNvPr id="4" name="Picture 2" descr="http://www.chemguide.co.uk/organicprops/alkanes/but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62526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9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105</TotalTime>
  <Words>132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Hydrocarbons</vt:lpstr>
      <vt:lpstr>Definitions </vt:lpstr>
      <vt:lpstr>Alkanes </vt:lpstr>
      <vt:lpstr>Isomers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12th June 2012 Hydrocarbons</dc:title>
  <dc:creator>L Fortes</dc:creator>
  <cp:lastModifiedBy>Lisa Fortes</cp:lastModifiedBy>
  <cp:revision>15</cp:revision>
  <dcterms:created xsi:type="dcterms:W3CDTF">2012-06-10T00:10:42Z</dcterms:created>
  <dcterms:modified xsi:type="dcterms:W3CDTF">2014-12-02T23:10:11Z</dcterms:modified>
</cp:coreProperties>
</file>