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smtClean="0"/>
              <a:t>Introduction </a:t>
            </a:r>
            <a:r>
              <a:rPr lang="en-NZ" dirty="0" smtClean="0"/>
              <a:t>to Organic Chemistry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AIM – to define key terms in organic chemistry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322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Condensed structural formula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Obviously it would take too long (and too much space) to draw structural formulae every time you wanted to show a reaction so chemists use condensed structural formula</a:t>
            </a:r>
          </a:p>
          <a:p>
            <a:endParaRPr lang="en-NZ" dirty="0"/>
          </a:p>
          <a:p>
            <a:r>
              <a:rPr lang="en-NZ" dirty="0" smtClean="0"/>
              <a:t>We write out the molecular formula in a way that shows which atoms are bonded to which carbon atom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721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53" b="20380"/>
          <a:stretch/>
        </p:blipFill>
        <p:spPr bwMode="auto">
          <a:xfrm>
            <a:off x="458808" y="260648"/>
            <a:ext cx="8149028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5661248"/>
            <a:ext cx="3724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3</a:t>
            </a:r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2</a:t>
            </a:r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2</a:t>
            </a:r>
            <a:r>
              <a:rPr lang="en-NZ" sz="4000" dirty="0" smtClean="0">
                <a:latin typeface="Comic Sans MS" pitchFamily="66" charset="0"/>
              </a:rPr>
              <a:t>OH</a:t>
            </a:r>
            <a:endParaRPr lang="en-NZ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5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7" r="33677" b="19338"/>
          <a:stretch/>
        </p:blipFill>
        <p:spPr bwMode="auto">
          <a:xfrm>
            <a:off x="467544" y="404664"/>
            <a:ext cx="8067049" cy="5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43215" y="5595337"/>
            <a:ext cx="35157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3</a:t>
            </a:r>
            <a:r>
              <a:rPr lang="en-NZ" sz="4000" dirty="0" smtClean="0">
                <a:latin typeface="Comic Sans MS" pitchFamily="66" charset="0"/>
              </a:rPr>
              <a:t>CHOHCH</a:t>
            </a:r>
            <a:r>
              <a:rPr lang="en-NZ" sz="4000" baseline="-25000" dirty="0" smtClean="0">
                <a:latin typeface="Comic Sans MS" pitchFamily="66" charset="0"/>
              </a:rPr>
              <a:t>3</a:t>
            </a:r>
            <a:endParaRPr lang="en-NZ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0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44" b="18168"/>
          <a:stretch/>
        </p:blipFill>
        <p:spPr bwMode="auto">
          <a:xfrm>
            <a:off x="539552" y="260648"/>
            <a:ext cx="7623830" cy="47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87824" y="5661248"/>
            <a:ext cx="3329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3</a:t>
            </a:r>
            <a:r>
              <a:rPr lang="en-NZ" sz="4000" dirty="0" smtClean="0">
                <a:latin typeface="Comic Sans MS" pitchFamily="66" charset="0"/>
              </a:rPr>
              <a:t>CH</a:t>
            </a:r>
            <a:r>
              <a:rPr lang="en-NZ" sz="4000" baseline="-25000" dirty="0" smtClean="0">
                <a:latin typeface="Comic Sans MS" pitchFamily="66" charset="0"/>
              </a:rPr>
              <a:t>2</a:t>
            </a:r>
            <a:r>
              <a:rPr lang="en-NZ" sz="4000" dirty="0" smtClean="0">
                <a:latin typeface="Comic Sans MS" pitchFamily="66" charset="0"/>
              </a:rPr>
              <a:t>OCH</a:t>
            </a:r>
            <a:r>
              <a:rPr lang="en-NZ" sz="4000" baseline="-25000" dirty="0">
                <a:latin typeface="Comic Sans MS" pitchFamily="66" charset="0"/>
              </a:rPr>
              <a:t>3</a:t>
            </a:r>
            <a:endParaRPr lang="en-NZ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Organic chemistry is the study of the chemistry of carbon compounds</a:t>
            </a:r>
          </a:p>
          <a:p>
            <a:endParaRPr lang="en-NZ" dirty="0"/>
          </a:p>
          <a:p>
            <a:r>
              <a:rPr lang="en-NZ" dirty="0" smtClean="0"/>
              <a:t>It is called ‘organic’ because living things (organisms) are mainly made of carbon compounds.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841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Compound formulae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NZ" dirty="0" smtClean="0"/>
              <a:t>In organic chemistry the molecular formula of a compound does not tell you how the atoms are arranged</a:t>
            </a:r>
          </a:p>
          <a:p>
            <a:endParaRPr lang="en-NZ" dirty="0"/>
          </a:p>
          <a:p>
            <a:r>
              <a:rPr lang="en-NZ" dirty="0" smtClean="0"/>
              <a:t>For this we need to draw or write structural formulae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400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Some rules for drawing structural formulae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You need to check that each atom has the correct number of bonds</a:t>
            </a:r>
          </a:p>
          <a:p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Carbon has 4 bonds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Nitrogen has 3 bonds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Oxygen has 2 bonds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Hydrogen and the Halogens have 1 bond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(Bonds can be single, double or triple)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254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Draw the structural formula of C</a:t>
            </a:r>
            <a:r>
              <a:rPr lang="en-NZ" baseline="-25000" dirty="0" smtClean="0"/>
              <a:t>3</a:t>
            </a:r>
            <a:r>
              <a:rPr lang="en-NZ" dirty="0" smtClean="0"/>
              <a:t>H</a:t>
            </a:r>
            <a:r>
              <a:rPr lang="en-NZ" baseline="-25000" dirty="0" smtClean="0"/>
              <a:t>8</a:t>
            </a:r>
            <a:r>
              <a:rPr lang="en-NZ" dirty="0" smtClean="0"/>
              <a:t>O</a:t>
            </a:r>
            <a:endParaRPr lang="en-N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098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53" b="20380"/>
          <a:stretch/>
        </p:blipFill>
        <p:spPr bwMode="auto">
          <a:xfrm>
            <a:off x="467544" y="741824"/>
            <a:ext cx="8149028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78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7" r="33677" b="19338"/>
          <a:stretch/>
        </p:blipFill>
        <p:spPr bwMode="auto">
          <a:xfrm>
            <a:off x="467544" y="908719"/>
            <a:ext cx="8067049" cy="5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44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http://upload.wikimedia.org/wikipedia/commons/5/5c/Structural_isomer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44" b="18168"/>
          <a:stretch/>
        </p:blipFill>
        <p:spPr bwMode="auto">
          <a:xfrm>
            <a:off x="539552" y="764704"/>
            <a:ext cx="7623830" cy="47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5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n-NZ" dirty="0" smtClean="0"/>
              <a:t>These variations of the same molecular formula are called isomers</a:t>
            </a:r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Isomers have the same molecular formula but different structural formulae and different chemical and physical properties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03865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</TotalTime>
  <Words>208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Theme</vt:lpstr>
      <vt:lpstr>Introduction to Organic Chemistry</vt:lpstr>
      <vt:lpstr>PowerPoint Presentation</vt:lpstr>
      <vt:lpstr>Compound formulae</vt:lpstr>
      <vt:lpstr>Some rules for drawing structural formulae</vt:lpstr>
      <vt:lpstr>Draw the structural formula of C3H8O</vt:lpstr>
      <vt:lpstr>PowerPoint Presentation</vt:lpstr>
      <vt:lpstr>PowerPoint Presentation</vt:lpstr>
      <vt:lpstr>PowerPoint Presentation</vt:lpstr>
      <vt:lpstr>PowerPoint Presentation</vt:lpstr>
      <vt:lpstr>Condensed structural formula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June 2012 Introduction to Organic Chemistry</dc:title>
  <dc:creator>L Fortes</dc:creator>
  <cp:lastModifiedBy>Lisa Fortes</cp:lastModifiedBy>
  <cp:revision>9</cp:revision>
  <dcterms:created xsi:type="dcterms:W3CDTF">2012-06-03T22:31:23Z</dcterms:created>
  <dcterms:modified xsi:type="dcterms:W3CDTF">2014-12-02T23:07:23Z</dcterms:modified>
</cp:coreProperties>
</file>